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62" r:id="rId6"/>
    <p:sldId id="266" r:id="rId7"/>
    <p:sldId id="267" r:id="rId8"/>
    <p:sldId id="263" r:id="rId9"/>
    <p:sldId id="270" r:id="rId10"/>
    <p:sldId id="269" r:id="rId11"/>
    <p:sldId id="264" r:id="rId12"/>
    <p:sldId id="271" r:id="rId13"/>
    <p:sldId id="265" r:id="rId14"/>
    <p:sldId id="268" r:id="rId15"/>
    <p:sldId id="260" r:id="rId16"/>
    <p:sldId id="273" r:id="rId17"/>
  </p:sldIdLst>
  <p:sldSz cx="12192000" cy="6858000"/>
  <p:notesSz cx="6858000" cy="9144000"/>
  <p:custDataLst>
    <p:tags r:id="rId2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  <a:srgbClr val="ECAEA6"/>
    <a:srgbClr val="A1A3B1"/>
    <a:srgbClr val="CCCDD5"/>
    <a:srgbClr val="818497"/>
    <a:srgbClr val="DD7161"/>
    <a:srgbClr val="F286AD"/>
    <a:srgbClr val="F7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26" y="144"/>
      </p:cViewPr>
      <p:guideLst>
        <p:guide orient="horz" pos="3793"/>
        <p:guide pos="619"/>
        <p:guide pos="7174"/>
        <p:guide orient="horz" pos="29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D7C1-D9D1-43CF-B923-21AA812B11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17F5-1DF3-42B4-940A-6B897DE3132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5286F-B9DE-4CA0-8964-046DD20549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66FB36-ED6D-463C-8583-CB3F6DB203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1D2E3A-E990-4271-B8CE-F66D3998E46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4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324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03275" y="908050"/>
            <a:ext cx="10585450" cy="51133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1500" y="614363"/>
            <a:ext cx="11087100" cy="56864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1567" y="1521142"/>
            <a:ext cx="91955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dirty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THIS IS YOUR </a:t>
            </a:r>
            <a:r>
              <a:rPr lang="en-US" altLang="zh-CN" sz="8000" dirty="0" smtClean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FUTUTE</a:t>
            </a:r>
            <a:endParaRPr lang="en-US" altLang="zh-CN" sz="8000" dirty="0">
              <a:gradFill flip="none" rotWithShape="1">
                <a:gsLst>
                  <a:gs pos="0">
                    <a:srgbClr val="A1A3B1"/>
                  </a:gs>
                  <a:gs pos="100000">
                    <a:srgbClr val="DD7161"/>
                  </a:gs>
                </a:gsLst>
                <a:lin ang="1620000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57374" y="4492030"/>
            <a:ext cx="851535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800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 smtClean="0"/>
              <a:t>汇报人：</a:t>
            </a:r>
            <a:r>
              <a:rPr lang="en-US" altLang="zh-CN" sz="1800" smtClean="0"/>
              <a:t>xx</a:t>
            </a:r>
            <a:r>
              <a:rPr lang="zh-CN" altLang="en-US" sz="1800" smtClean="0"/>
              <a:t>      </a:t>
            </a:r>
            <a:r>
              <a:rPr lang="zh-CN" altLang="en-US" sz="1800" dirty="0" smtClean="0"/>
              <a:t>时间：</a:t>
            </a:r>
            <a:r>
              <a:rPr lang="en-US" altLang="zh-CN" sz="1800" dirty="0" smtClean="0"/>
              <a:t>XX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XX</a:t>
            </a:r>
            <a:r>
              <a:rPr lang="zh-CN" altLang="en-US" sz="1800" dirty="0" smtClean="0"/>
              <a:t>月</a:t>
            </a:r>
            <a:endParaRPr lang="zh-CN" altLang="en-US" sz="1800" dirty="0"/>
          </a:p>
        </p:txBody>
      </p:sp>
      <p:sp>
        <p:nvSpPr>
          <p:cNvPr id="18" name="矩形 17"/>
          <p:cNvSpPr/>
          <p:nvPr/>
        </p:nvSpPr>
        <p:spPr>
          <a:xfrm>
            <a:off x="2300288" y="4382869"/>
            <a:ext cx="7458075" cy="532031"/>
          </a:xfrm>
          <a:prstGeom prst="rect">
            <a:avLst/>
          </a:prstGeom>
          <a:noFill/>
          <a:ln>
            <a:gradFill>
              <a:gsLst>
                <a:gs pos="0">
                  <a:srgbClr val="A1A3B1"/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73185" y="2768549"/>
            <a:ext cx="9299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创意油画背景通用</a:t>
            </a:r>
            <a:r>
              <a:rPr lang="en-US" altLang="zh-CN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PPT</a:t>
            </a:r>
            <a:r>
              <a:rPr lang="zh-CN" altLang="en-US" sz="6000" dirty="0" smtClean="0">
                <a:ln>
                  <a:solidFill>
                    <a:schemeClr val="bg1">
                      <a:alpha val="88000"/>
                    </a:schemeClr>
                  </a:solidFill>
                </a:ln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模板</a:t>
            </a:r>
            <a:endParaRPr lang="en-US" altLang="zh-CN" sz="6000" dirty="0">
              <a:ln>
                <a:solidFill>
                  <a:schemeClr val="bg1">
                    <a:alpha val="88000"/>
                  </a:schemeClr>
                </a:solidFill>
              </a:ln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0332" r="2" b="10330"/>
          <a:stretch>
            <a:fillRect/>
          </a:stretch>
        </p:blipFill>
        <p:spPr bwMode="auto">
          <a:xfrm>
            <a:off x="15875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12879"/>
            <a:ext cx="12192000" cy="6858000"/>
          </a:xfrm>
          <a:prstGeom prst="rect">
            <a:avLst/>
          </a:prstGeom>
          <a:gradFill>
            <a:gsLst>
              <a:gs pos="0">
                <a:srgbClr val="A1A3B1"/>
              </a:gs>
              <a:gs pos="56000">
                <a:srgbClr val="C7847F">
                  <a:alpha val="23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8" name="直接连接符 27"/>
          <p:cNvCxnSpPr>
            <a:stCxn id="47" idx="3"/>
            <a:endCxn id="47" idx="7"/>
          </p:cNvCxnSpPr>
          <p:nvPr/>
        </p:nvCxnSpPr>
        <p:spPr>
          <a:xfrm flipV="1">
            <a:off x="5035550" y="2368550"/>
            <a:ext cx="2095500" cy="209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4794250" y="4543425"/>
            <a:ext cx="163513" cy="16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226300" y="2139950"/>
            <a:ext cx="146050" cy="146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7" idx="1"/>
            <a:endCxn id="47" idx="5"/>
          </p:cNvCxnSpPr>
          <p:nvPr/>
        </p:nvCxnSpPr>
        <p:spPr>
          <a:xfrm>
            <a:off x="5035550" y="2368550"/>
            <a:ext cx="2095500" cy="209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4600575" y="1933575"/>
            <a:ext cx="2965450" cy="2965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483100" y="1816100"/>
            <a:ext cx="3225800" cy="32258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7" name="直接连接符 56"/>
          <p:cNvCxnSpPr>
            <a:stCxn id="55" idx="1"/>
          </p:cNvCxnSpPr>
          <p:nvPr/>
        </p:nvCxnSpPr>
        <p:spPr>
          <a:xfrm flipH="1" flipV="1">
            <a:off x="4821238" y="2151063"/>
            <a:ext cx="134937" cy="13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7229475" y="4557713"/>
            <a:ext cx="134938" cy="138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3" name="组合 8"/>
          <p:cNvGrpSpPr/>
          <p:nvPr/>
        </p:nvGrpSpPr>
        <p:grpSpPr bwMode="auto">
          <a:xfrm>
            <a:off x="4911725" y="2244725"/>
            <a:ext cx="2343150" cy="2343150"/>
            <a:chOff x="4911725" y="2244725"/>
            <a:chExt cx="2343150" cy="2343150"/>
          </a:xfrm>
        </p:grpSpPr>
        <p:sp>
          <p:nvSpPr>
            <p:cNvPr id="5" name="椭圆 4"/>
            <p:cNvSpPr/>
            <p:nvPr/>
          </p:nvSpPr>
          <p:spPr>
            <a:xfrm>
              <a:off x="5067300" y="2400300"/>
              <a:ext cx="2057400" cy="2057400"/>
            </a:xfrm>
            <a:prstGeom prst="ellips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11725" y="2244725"/>
              <a:ext cx="2343150" cy="234315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1A3B1">
                      <a:lumMod val="18000"/>
                      <a:lumOff val="82000"/>
                    </a:srgbClr>
                  </a:gs>
                  <a:gs pos="100000">
                    <a:srgbClr val="F7818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3246438" y="4491038"/>
            <a:ext cx="1719262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226300" y="4456113"/>
            <a:ext cx="1719263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254875" y="681038"/>
            <a:ext cx="1720850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201988" y="646113"/>
            <a:ext cx="1720850" cy="1720850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294313" y="2724150"/>
            <a:ext cx="1577975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id-ID" altLang="zh-CN" sz="2800" b="1" dirty="0">
              <a:solidFill>
                <a:schemeClr val="bg2">
                  <a:lumMod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60738" y="78581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ONE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27913" y="83026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TWO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382963" y="4667250"/>
            <a:ext cx="1403350" cy="1354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THREE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81875" y="4640263"/>
            <a:ext cx="140335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FOUR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Just for today I will exercise my soul in three ways.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93750" y="4719638"/>
            <a:ext cx="2333625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102725" y="4549775"/>
            <a:ext cx="2333625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3750" y="874713"/>
            <a:ext cx="2333625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102725" y="850900"/>
            <a:ext cx="2333625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5338" y="688139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/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等腰三角形 1"/>
          <p:cNvSpPr/>
          <p:nvPr/>
        </p:nvSpPr>
        <p:spPr>
          <a:xfrm rot="16965347">
            <a:off x="-1179513" y="-2881313"/>
            <a:ext cx="4457701" cy="3397251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2265171">
            <a:off x="3797300" y="2589213"/>
            <a:ext cx="1470025" cy="787400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6797575">
            <a:off x="482600" y="5516563"/>
            <a:ext cx="3155950" cy="1619250"/>
          </a:xfrm>
          <a:prstGeom prst="triangle">
            <a:avLst>
              <a:gd name="adj" fmla="val 25657"/>
            </a:avLst>
          </a:prstGeom>
          <a:solidFill>
            <a:srgbClr val="CCCDD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52575" y="1122363"/>
            <a:ext cx="2728913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A1A3B1">
                  <a:alpha val="7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333829" y="-333829"/>
            <a:ext cx="3614057" cy="4281714"/>
          </a:xfrm>
          <a:prstGeom prst="triangle">
            <a:avLst>
              <a:gd name="adj" fmla="val 0"/>
            </a:avLst>
          </a:prstGeom>
          <a:gradFill flip="none" rotWithShape="1">
            <a:gsLst>
              <a:gs pos="64000">
                <a:srgbClr val="E3ADA7">
                  <a:alpha val="52000"/>
                </a:srgbClr>
              </a:gs>
              <a:gs pos="0">
                <a:srgbClr val="CCCDD5">
                  <a:alpha val="60000"/>
                  <a:lumMod val="62000"/>
                  <a:lumOff val="38000"/>
                </a:srgbClr>
              </a:gs>
              <a:gs pos="100000">
                <a:srgbClr val="DD716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4967921">
            <a:off x="500063" y="2714625"/>
            <a:ext cx="639762" cy="706438"/>
          </a:xfrm>
          <a:prstGeom prst="triangle">
            <a:avLst>
              <a:gd name="adj" fmla="val 27273"/>
            </a:avLst>
          </a:prstGeom>
          <a:solidFill>
            <a:srgbClr val="F0E4C8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999413" y="1122363"/>
            <a:ext cx="2728912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DD7161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120089" y="5121206"/>
            <a:ext cx="1084488" cy="1084488"/>
          </a:xfrm>
          <a:prstGeom prst="ellipse">
            <a:avLst/>
          </a:prstGeom>
          <a:gradFill>
            <a:gsLst>
              <a:gs pos="44000">
                <a:srgbClr val="E3ADA7"/>
              </a:gs>
              <a:gs pos="0">
                <a:srgbClr val="CCCDD5">
                  <a:lumMod val="43000"/>
                  <a:lumOff val="57000"/>
                  <a:alpha val="25000"/>
                </a:srgbClr>
              </a:gs>
              <a:gs pos="100000">
                <a:srgbClr val="DD71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545411" y="4957465"/>
            <a:ext cx="1756229" cy="1638300"/>
          </a:xfrm>
          <a:prstGeom prst="line">
            <a:avLst/>
          </a:prstGeom>
          <a:ln>
            <a:gradFill>
              <a:gsLst>
                <a:gs pos="0">
                  <a:srgbClr val="CCCDD5">
                    <a:lumMod val="43000"/>
                    <a:lumOff val="57000"/>
                  </a:srgbClr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9979934" y="4949046"/>
            <a:ext cx="916183" cy="866577"/>
          </a:xfrm>
          <a:prstGeom prst="line">
            <a:avLst/>
          </a:prstGeom>
          <a:ln>
            <a:gradFill>
              <a:gsLst>
                <a:gs pos="0">
                  <a:srgbClr val="CCCDD5">
                    <a:lumMod val="43000"/>
                    <a:lumOff val="57000"/>
                  </a:srgbClr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10065314">
            <a:off x="317500" y="-403225"/>
            <a:ext cx="1117600" cy="1236663"/>
          </a:xfrm>
          <a:prstGeom prst="triangle">
            <a:avLst>
              <a:gd name="adj" fmla="val 27273"/>
            </a:avLst>
          </a:prstGeom>
          <a:noFill/>
          <a:ln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776788" y="1122363"/>
            <a:ext cx="2727325" cy="4613275"/>
          </a:xfrm>
          <a:prstGeom prst="rect">
            <a:avLst/>
          </a:prstGeom>
          <a:gradFill flip="none" rotWithShape="1">
            <a:gsLst>
              <a:gs pos="0">
                <a:srgbClr val="CCCDD5">
                  <a:lumMod val="62000"/>
                  <a:lumOff val="38000"/>
                  <a:alpha val="0"/>
                </a:srgbClr>
              </a:gs>
              <a:gs pos="100000">
                <a:srgbClr val="CA979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36713" y="3173413"/>
            <a:ext cx="2543175" cy="19002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36713" y="1963738"/>
            <a:ext cx="2728912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47838" y="2857500"/>
            <a:ext cx="2119312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876800" y="3168650"/>
            <a:ext cx="2543175" cy="19018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76800" y="1960563"/>
            <a:ext cx="2728913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987925" y="2852738"/>
            <a:ext cx="2117725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078788" y="3178175"/>
            <a:ext cx="2543175" cy="19002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78788" y="1968500"/>
            <a:ext cx="2728912" cy="42883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0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189913" y="2862263"/>
            <a:ext cx="2119312" cy="0"/>
          </a:xfrm>
          <a:prstGeom prst="line">
            <a:avLst/>
          </a:prstGeom>
          <a:ln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4288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751430" y="826475"/>
            <a:ext cx="2440744" cy="244074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A1A3B1">
                    <a:alpha val="35000"/>
                  </a:srgbClr>
                </a:gs>
                <a:gs pos="100000">
                  <a:srgbClr val="DD716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5800" y="1009650"/>
            <a:ext cx="2054225" cy="2054225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55800" y="1009650"/>
            <a:ext cx="2054225" cy="2054225"/>
          </a:xfrm>
          <a:prstGeom prst="ellipse">
            <a:avLst/>
          </a:prstGeom>
          <a:gradFill>
            <a:gsLst>
              <a:gs pos="0">
                <a:srgbClr val="A1A3B1">
                  <a:alpha val="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等腰三角形 1"/>
          <p:cNvSpPr/>
          <p:nvPr/>
        </p:nvSpPr>
        <p:spPr>
          <a:xfrm>
            <a:off x="-14288" y="-14288"/>
            <a:ext cx="8272463" cy="1023938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1"/>
          <p:cNvSpPr/>
          <p:nvPr/>
        </p:nvSpPr>
        <p:spPr>
          <a:xfrm>
            <a:off x="-14288" y="0"/>
            <a:ext cx="3570288" cy="23225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 b="10966"/>
          <a:stretch>
            <a:fillRect/>
          </a:stretch>
        </p:blipFill>
        <p:spPr>
          <a:xfrm>
            <a:off x="-14379" y="10547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4379" y="0"/>
            <a:ext cx="6739029" cy="6872067"/>
          </a:xfrm>
          <a:custGeom>
            <a:avLst/>
            <a:gdLst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6583991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-1" fmla="*/ 0 w 6583991"/>
              <a:gd name="connsiteY0-2" fmla="*/ 0 h 6857999"/>
              <a:gd name="connsiteX1-3" fmla="*/ 6583991 w 6583991"/>
              <a:gd name="connsiteY1-4" fmla="*/ 0 h 6857999"/>
              <a:gd name="connsiteX2-5" fmla="*/ 5416373 w 6583991"/>
              <a:gd name="connsiteY2-6" fmla="*/ 6857999 h 6857999"/>
              <a:gd name="connsiteX3-7" fmla="*/ 0 w 6583991"/>
              <a:gd name="connsiteY3-8" fmla="*/ 6857999 h 6857999"/>
              <a:gd name="connsiteX4-9" fmla="*/ 0 w 6583991"/>
              <a:gd name="connsiteY4-10" fmla="*/ 0 h 6857999"/>
              <a:gd name="connsiteX0-11" fmla="*/ 0 w 7006021"/>
              <a:gd name="connsiteY0-12" fmla="*/ 0 h 6857999"/>
              <a:gd name="connsiteX1-13" fmla="*/ 7006021 w 7006021"/>
              <a:gd name="connsiteY1-14" fmla="*/ 0 h 6857999"/>
              <a:gd name="connsiteX2-15" fmla="*/ 5416373 w 7006021"/>
              <a:gd name="connsiteY2-16" fmla="*/ 6857999 h 6857999"/>
              <a:gd name="connsiteX3-17" fmla="*/ 0 w 7006021"/>
              <a:gd name="connsiteY3-18" fmla="*/ 6857999 h 6857999"/>
              <a:gd name="connsiteX4-19" fmla="*/ 0 w 7006021"/>
              <a:gd name="connsiteY4-20" fmla="*/ 0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06021" h="6857999">
                <a:moveTo>
                  <a:pt x="0" y="0"/>
                </a:moveTo>
                <a:lnTo>
                  <a:pt x="7006021" y="0"/>
                </a:lnTo>
                <a:lnTo>
                  <a:pt x="541637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18497"/>
              </a:gs>
              <a:gs pos="56000">
                <a:srgbClr val="A1A3B1">
                  <a:alpha val="70000"/>
                </a:srgbClr>
              </a:gs>
              <a:gs pos="100000">
                <a:srgbClr val="DD7161">
                  <a:alpha val="1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1"/>
          <p:cNvSpPr/>
          <p:nvPr/>
        </p:nvSpPr>
        <p:spPr>
          <a:xfrm flipH="1" flipV="1">
            <a:off x="5619749" y="12878"/>
            <a:ext cx="6592721" cy="6879089"/>
          </a:xfrm>
          <a:custGeom>
            <a:avLst/>
            <a:gdLst>
              <a:gd name="connsiteX0" fmla="*/ 0 w 6583991"/>
              <a:gd name="connsiteY0" fmla="*/ 0 h 6857999"/>
              <a:gd name="connsiteX1" fmla="*/ 6583991 w 6583991"/>
              <a:gd name="connsiteY1" fmla="*/ 0 h 6857999"/>
              <a:gd name="connsiteX2" fmla="*/ 6583991 w 6583991"/>
              <a:gd name="connsiteY2" fmla="*/ 6857999 h 6857999"/>
              <a:gd name="connsiteX3" fmla="*/ 0 w 6583991"/>
              <a:gd name="connsiteY3" fmla="*/ 6857999 h 6857999"/>
              <a:gd name="connsiteX4" fmla="*/ 0 w 6583991"/>
              <a:gd name="connsiteY4" fmla="*/ 0 h 6857999"/>
              <a:gd name="connsiteX0-1" fmla="*/ 0 w 6583991"/>
              <a:gd name="connsiteY0-2" fmla="*/ 0 h 6857999"/>
              <a:gd name="connsiteX1-3" fmla="*/ 6583991 w 6583991"/>
              <a:gd name="connsiteY1-4" fmla="*/ 0 h 6857999"/>
              <a:gd name="connsiteX2-5" fmla="*/ 5416373 w 6583991"/>
              <a:gd name="connsiteY2-6" fmla="*/ 6857999 h 6857999"/>
              <a:gd name="connsiteX3-7" fmla="*/ 0 w 6583991"/>
              <a:gd name="connsiteY3-8" fmla="*/ 6857999 h 6857999"/>
              <a:gd name="connsiteX4-9" fmla="*/ 0 w 6583991"/>
              <a:gd name="connsiteY4-10" fmla="*/ 0 h 6857999"/>
              <a:gd name="connsiteX0-11" fmla="*/ 0 w 7006021"/>
              <a:gd name="connsiteY0-12" fmla="*/ 0 h 6857999"/>
              <a:gd name="connsiteX1-13" fmla="*/ 7006021 w 7006021"/>
              <a:gd name="connsiteY1-14" fmla="*/ 0 h 6857999"/>
              <a:gd name="connsiteX2-15" fmla="*/ 5416373 w 7006021"/>
              <a:gd name="connsiteY2-16" fmla="*/ 6857999 h 6857999"/>
              <a:gd name="connsiteX3-17" fmla="*/ 0 w 7006021"/>
              <a:gd name="connsiteY3-18" fmla="*/ 6857999 h 6857999"/>
              <a:gd name="connsiteX4-19" fmla="*/ 0 w 7006021"/>
              <a:gd name="connsiteY4-20" fmla="*/ 0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06021" h="6857999">
                <a:moveTo>
                  <a:pt x="0" y="0"/>
                </a:moveTo>
                <a:lnTo>
                  <a:pt x="7006021" y="0"/>
                </a:lnTo>
                <a:lnTo>
                  <a:pt x="541637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78184">
                  <a:alpha val="21000"/>
                </a:srgbClr>
              </a:gs>
              <a:gs pos="56000">
                <a:srgbClr val="F78184">
                  <a:alpha val="58000"/>
                </a:srgbClr>
              </a:gs>
              <a:gs pos="100000">
                <a:srgbClr val="DD7161">
                  <a:alpha val="8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5276850" y="0"/>
            <a:ext cx="2108688" cy="6879089"/>
            <a:chOff x="5276850" y="0"/>
            <a:chExt cx="2108688" cy="6879089"/>
          </a:xfrm>
          <a:effectLst>
            <a:glow rad="266700">
              <a:srgbClr val="ECAEA6">
                <a:alpha val="38000"/>
              </a:srgbClr>
            </a:glow>
          </a:effectLst>
        </p:grpSpPr>
        <p:cxnSp>
          <p:nvCxnSpPr>
            <p:cNvPr id="15" name="直接连接符 14"/>
            <p:cNvCxnSpPr/>
            <p:nvPr/>
          </p:nvCxnSpPr>
          <p:spPr>
            <a:xfrm flipH="1" flipV="1">
              <a:off x="5276850" y="4857750"/>
              <a:ext cx="1447800" cy="2021339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5276850" y="2876550"/>
              <a:ext cx="1447800" cy="198120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6096000" y="1420837"/>
              <a:ext cx="628650" cy="1455713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096000" y="0"/>
              <a:ext cx="1289538" cy="143490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5619750" y="4381500"/>
              <a:ext cx="204276" cy="125329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529263" y="4808629"/>
              <a:ext cx="171376" cy="39678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6151980" y="1554480"/>
              <a:ext cx="0" cy="212598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6151980" y="2451001"/>
              <a:ext cx="397476" cy="26025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任意多边形: 形状 43"/>
          <p:cNvSpPr/>
          <p:nvPr/>
        </p:nvSpPr>
        <p:spPr>
          <a:xfrm rot="19324323">
            <a:off x="-255553" y="5813436"/>
            <a:ext cx="1921218" cy="896963"/>
          </a:xfrm>
          <a:custGeom>
            <a:avLst/>
            <a:gdLst>
              <a:gd name="connsiteX0" fmla="*/ 1921218 w 1921218"/>
              <a:gd name="connsiteY0" fmla="*/ 887108 h 896963"/>
              <a:gd name="connsiteX1" fmla="*/ 1913538 w 1921218"/>
              <a:gd name="connsiteY1" fmla="*/ 896963 h 896963"/>
              <a:gd name="connsiteX2" fmla="*/ 535377 w 1921218"/>
              <a:gd name="connsiteY2" fmla="*/ 896963 h 896963"/>
              <a:gd name="connsiteX3" fmla="*/ 0 w 1921218"/>
              <a:gd name="connsiteY3" fmla="*/ 479763 h 896963"/>
              <a:gd name="connsiteX4" fmla="*/ 373862 w 1921218"/>
              <a:gd name="connsiteY4" fmla="*/ 0 h 89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218" h="896963">
                <a:moveTo>
                  <a:pt x="1921218" y="887108"/>
                </a:moveTo>
                <a:lnTo>
                  <a:pt x="1913538" y="896963"/>
                </a:lnTo>
                <a:lnTo>
                  <a:pt x="535377" y="896963"/>
                </a:lnTo>
                <a:lnTo>
                  <a:pt x="0" y="479763"/>
                </a:lnTo>
                <a:lnTo>
                  <a:pt x="373862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266700">
              <a:srgbClr val="A1A3B1">
                <a:alpha val="5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 rot="19010157">
            <a:off x="10805894" y="-260963"/>
            <a:ext cx="1500793" cy="1253295"/>
          </a:xfrm>
          <a:custGeom>
            <a:avLst/>
            <a:gdLst>
              <a:gd name="connsiteX0" fmla="*/ 1103818 w 1500793"/>
              <a:gd name="connsiteY0" fmla="*/ 411361 h 1253295"/>
              <a:gd name="connsiteX1" fmla="*/ 1500793 w 1500793"/>
              <a:gd name="connsiteY1" fmla="*/ 783677 h 1253295"/>
              <a:gd name="connsiteX2" fmla="*/ 1060346 w 1500793"/>
              <a:gd name="connsiteY2" fmla="*/ 1253295 h 1253295"/>
              <a:gd name="connsiteX3" fmla="*/ 0 w 1500793"/>
              <a:gd name="connsiteY3" fmla="*/ 1253295 h 1253295"/>
              <a:gd name="connsiteX4" fmla="*/ 386294 w 1500793"/>
              <a:gd name="connsiteY4" fmla="*/ 0 h 125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793" h="1253295">
                <a:moveTo>
                  <a:pt x="1103818" y="411361"/>
                </a:moveTo>
                <a:lnTo>
                  <a:pt x="1500793" y="783677"/>
                </a:lnTo>
                <a:lnTo>
                  <a:pt x="1060346" y="1253295"/>
                </a:lnTo>
                <a:lnTo>
                  <a:pt x="0" y="1253295"/>
                </a:lnTo>
                <a:lnTo>
                  <a:pt x="386294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266700">
              <a:srgbClr val="DD7161">
                <a:alpha val="5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7913" y="87630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5385" name="组合 50"/>
          <p:cNvGrpSpPr/>
          <p:nvPr/>
        </p:nvGrpSpPr>
        <p:grpSpPr bwMode="auto">
          <a:xfrm>
            <a:off x="1168400" y="1400175"/>
            <a:ext cx="4065588" cy="20638"/>
            <a:chOff x="1167618" y="1400419"/>
            <a:chExt cx="4067028" cy="20418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1167618" y="1411414"/>
              <a:ext cx="4067028" cy="9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67618" y="1400419"/>
              <a:ext cx="773387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1081088" y="1611313"/>
            <a:ext cx="4152900" cy="4248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119938" y="876300"/>
            <a:ext cx="4697412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pSp>
        <p:nvGrpSpPr>
          <p:cNvPr id="15388" name="组合 53"/>
          <p:cNvGrpSpPr/>
          <p:nvPr/>
        </p:nvGrpSpPr>
        <p:grpSpPr bwMode="auto">
          <a:xfrm flipH="1">
            <a:off x="7245350" y="1400175"/>
            <a:ext cx="4067175" cy="20638"/>
            <a:chOff x="1167618" y="1400419"/>
            <a:chExt cx="4067028" cy="20418"/>
          </a:xfrm>
        </p:grpSpPr>
        <p:cxnSp>
          <p:nvCxnSpPr>
            <p:cNvPr id="55" name="直接连接符 54"/>
            <p:cNvCxnSpPr/>
            <p:nvPr/>
          </p:nvCxnSpPr>
          <p:spPr>
            <a:xfrm flipV="1">
              <a:off x="1167618" y="1411414"/>
              <a:ext cx="4067028" cy="9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67618" y="1400419"/>
              <a:ext cx="77308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7158038" y="1593850"/>
            <a:ext cx="4154487" cy="4248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2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103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152650"/>
            <a:ext cx="12192000" cy="200025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5400000">
            <a:off x="2076450" y="2120900"/>
            <a:ext cx="2838450" cy="2152650"/>
          </a:xfrm>
          <a:prstGeom prst="triangle">
            <a:avLst/>
          </a:prstGeom>
          <a:gradFill flip="none" rotWithShape="1">
            <a:gsLst>
              <a:gs pos="0">
                <a:srgbClr val="CA979D">
                  <a:alpha val="0"/>
                </a:srgbClr>
              </a:gs>
              <a:gs pos="53000">
                <a:srgbClr val="C7847F">
                  <a:alpha val="45000"/>
                </a:srgbClr>
              </a:gs>
              <a:gs pos="100000">
                <a:srgbClr val="DD716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91" name="文本框 4"/>
          <p:cNvSpPr txBox="1">
            <a:spLocks noChangeArrowheads="1"/>
          </p:cNvSpPr>
          <p:nvPr/>
        </p:nvSpPr>
        <p:spPr bwMode="auto">
          <a:xfrm>
            <a:off x="4876800" y="2505075"/>
            <a:ext cx="6438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81849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</a:t>
            </a:r>
            <a:endParaRPr lang="zh-CN" altLang="en-US" sz="5400">
              <a:solidFill>
                <a:srgbClr val="81849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4876800" y="3413125"/>
            <a:ext cx="3354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b="1" dirty="0">
                <a:solidFill>
                  <a:srgbClr val="A1A3B1"/>
                </a:solidFill>
                <a:latin typeface="+mn-lt"/>
                <a:ea typeface="+mn-ea"/>
                <a:cs typeface="+mn-ea"/>
                <a:sym typeface="+mn-lt"/>
              </a:rPr>
              <a:t>FOR WATCHING &amp; LISTENING</a:t>
            </a:r>
            <a:endParaRPr lang="id-ID" sz="1400" b="1" dirty="0">
              <a:solidFill>
                <a:srgbClr val="A1A3B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057401" y="1797049"/>
            <a:ext cx="2838450" cy="2800351"/>
          </a:xfrm>
          <a:prstGeom prst="triangle">
            <a:avLst/>
          </a:prstGeom>
          <a:noFill/>
          <a:ln>
            <a:solidFill>
              <a:schemeClr val="bg1">
                <a:alpha val="68000"/>
              </a:schemeClr>
            </a:solidFill>
          </a:ln>
          <a:effectLst>
            <a:glow rad="152400">
              <a:srgbClr val="ECAEA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文字&#10;&#10;已生成高可信度的说明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1037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-14288" y="-14288"/>
            <a:ext cx="8272463" cy="1660526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等腰三角形 1"/>
          <p:cNvSpPr/>
          <p:nvPr/>
        </p:nvSpPr>
        <p:spPr>
          <a:xfrm>
            <a:off x="-14288" y="0"/>
            <a:ext cx="4262438" cy="31226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0287" y="815975"/>
            <a:ext cx="60917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Contents</a:t>
            </a:r>
            <a:r>
              <a:rPr lang="zh-CN" altLang="en-US" sz="6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目录</a:t>
            </a:r>
            <a:endParaRPr lang="en-US" altLang="zh-CN" sz="6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67854" y="1899444"/>
            <a:ext cx="1519075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EFBAB3"/>
                </a:gs>
                <a:gs pos="100000">
                  <a:srgbClr val="DD7161"/>
                </a:gs>
              </a:gsLst>
              <a:lin ang="0" scaled="1"/>
              <a:tileRect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081338" y="3146426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86075" y="2136775"/>
            <a:ext cx="646113" cy="647700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33713" y="2160588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   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点击添加标题文字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33713" y="4084638"/>
            <a:ext cx="555625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 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33713" y="5049838"/>
            <a:ext cx="55562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     </a:t>
            </a:r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添加标题文字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886075" y="3063875"/>
            <a:ext cx="646113" cy="647700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886075" y="4022725"/>
            <a:ext cx="646113" cy="646113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886075" y="4981575"/>
            <a:ext cx="646113" cy="646113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等腰三角形 1"/>
          <p:cNvSpPr/>
          <p:nvPr/>
        </p:nvSpPr>
        <p:spPr>
          <a:xfrm rot="10800000">
            <a:off x="3927475" y="5283200"/>
            <a:ext cx="8270875" cy="159861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等腰三角形 1"/>
          <p:cNvSpPr/>
          <p:nvPr/>
        </p:nvSpPr>
        <p:spPr>
          <a:xfrm rot="10800000">
            <a:off x="9305925" y="3063875"/>
            <a:ext cx="2900363" cy="3794125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等腰三角形 1"/>
          <p:cNvSpPr/>
          <p:nvPr/>
        </p:nvSpPr>
        <p:spPr>
          <a:xfrm rot="10800000">
            <a:off x="10917238" y="1238250"/>
            <a:ext cx="1285875" cy="56308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A1A3B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612" y="693354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449567">
            <a:off x="-573088" y="174625"/>
            <a:ext cx="2717801" cy="1990725"/>
          </a:xfrm>
          <a:custGeom>
            <a:avLst/>
            <a:gdLst>
              <a:gd name="connsiteX0" fmla="*/ 0 w 2718316"/>
              <a:gd name="connsiteY0" fmla="*/ 624186 h 1991450"/>
              <a:gd name="connsiteX1" fmla="*/ 722461 w 2718316"/>
              <a:gd name="connsiteY1" fmla="*/ 0 h 1991450"/>
              <a:gd name="connsiteX2" fmla="*/ 2718316 w 2718316"/>
              <a:gd name="connsiteY2" fmla="*/ 0 h 1991450"/>
              <a:gd name="connsiteX3" fmla="*/ 1181278 w 2718316"/>
              <a:gd name="connsiteY3" fmla="*/ 1991450 h 199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316" h="1991450">
                <a:moveTo>
                  <a:pt x="0" y="624186"/>
                </a:moveTo>
                <a:lnTo>
                  <a:pt x="722461" y="0"/>
                </a:lnTo>
                <a:lnTo>
                  <a:pt x="2718316" y="0"/>
                </a:lnTo>
                <a:lnTo>
                  <a:pt x="1181278" y="1991450"/>
                </a:lnTo>
                <a:close/>
              </a:path>
            </a:pathLst>
          </a:custGeom>
          <a:solidFill>
            <a:srgbClr val="DD7161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等腰三角形 1"/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等腰三角形 1"/>
          <p:cNvSpPr/>
          <p:nvPr/>
        </p:nvSpPr>
        <p:spPr>
          <a:xfrm rot="4410039">
            <a:off x="-527843" y="4917281"/>
            <a:ext cx="4457700" cy="33956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0800000">
            <a:off x="803275" y="1602012"/>
            <a:ext cx="4122058" cy="4310744"/>
          </a:xfrm>
          <a:prstGeom prst="triangle">
            <a:avLst/>
          </a:prstGeom>
          <a:blipFill dpi="0" rotWithShape="1">
            <a:blip r:embed="rId2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glow rad="736600">
              <a:srgbClr val="DD7161">
                <a:alpha val="1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803275" y="908050"/>
            <a:ext cx="4122058" cy="4328887"/>
          </a:xfrm>
          <a:prstGeom prst="triangle">
            <a:avLst/>
          </a:prstGeom>
          <a:noFill/>
          <a:ln>
            <a:gradFill>
              <a:gsLst>
                <a:gs pos="0">
                  <a:srgbClr val="EFBAB3"/>
                </a:gs>
                <a:gs pos="100000">
                  <a:srgbClr val="CCCDD5">
                    <a:lumMod val="0"/>
                    <a:lumOff val="100000"/>
                  </a:srgbClr>
                </a:gs>
              </a:gsLst>
              <a:lin ang="5400000" scaled="1"/>
            </a:gra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21072146">
            <a:off x="-1009673" y="3757384"/>
            <a:ext cx="4695407" cy="4695407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DD7161"/>
                </a:gs>
                <a:gs pos="100000">
                  <a:srgbClr val="A4C9D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55882" y="996950"/>
            <a:ext cx="2544286" cy="479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3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65863" y="1644650"/>
            <a:ext cx="4122737" cy="4278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woman.I love you more than I've ever loved any woman. 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73800" y="996950"/>
            <a:ext cx="4108450" cy="488950"/>
          </a:xfrm>
          <a:prstGeom prst="rect">
            <a:avLst/>
          </a:prstGeom>
          <a:noFill/>
          <a:ln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03275" y="2003425"/>
            <a:ext cx="4503738" cy="37846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I love you more than I've ever loved any woman. And I've waited longer for you than I've waited for any woman.I love you more than I've ever loved any woman. 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4913884" y="-5741"/>
            <a:ext cx="2364232" cy="2472454"/>
          </a:xfrm>
          <a:custGeom>
            <a:avLst/>
            <a:gdLst>
              <a:gd name="connsiteX0" fmla="*/ 2364232 w 2364232"/>
              <a:gd name="connsiteY0" fmla="*/ 2472454 h 2472454"/>
              <a:gd name="connsiteX1" fmla="*/ 0 w 2364232"/>
              <a:gd name="connsiteY1" fmla="*/ 2472454 h 2472454"/>
              <a:gd name="connsiteX2" fmla="*/ 1182116 w 2364232"/>
              <a:gd name="connsiteY2" fmla="*/ 0 h 247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4232" h="2472454">
                <a:moveTo>
                  <a:pt x="2364232" y="2472454"/>
                </a:moveTo>
                <a:lnTo>
                  <a:pt x="0" y="2472454"/>
                </a:lnTo>
                <a:lnTo>
                  <a:pt x="1182116" y="0"/>
                </a:lnTo>
                <a:close/>
              </a:path>
            </a:pathLst>
          </a:custGeom>
          <a:blipFill dpi="0" rotWithShape="1">
            <a:blip r:embed="rId2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glow rad="736600">
              <a:srgbClr val="DD7161">
                <a:alpha val="1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474663"/>
            <a:ext cx="12192000" cy="960437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2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01657" y="663575"/>
            <a:ext cx="2544286" cy="479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3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0800000">
            <a:off x="4779963" y="-6350"/>
            <a:ext cx="2632075" cy="2719388"/>
          </a:xfrm>
          <a:custGeom>
            <a:avLst/>
            <a:gdLst>
              <a:gd name="connsiteX0" fmla="*/ 2616955 w 2616955"/>
              <a:gd name="connsiteY0" fmla="*/ 2718655 h 2718655"/>
              <a:gd name="connsiteX1" fmla="*/ 0 w 2616955"/>
              <a:gd name="connsiteY1" fmla="*/ 2718655 h 2718655"/>
              <a:gd name="connsiteX2" fmla="*/ 1308477 w 2616955"/>
              <a:gd name="connsiteY2" fmla="*/ 0 h 271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6955" h="2718655">
                <a:moveTo>
                  <a:pt x="2616955" y="2718655"/>
                </a:moveTo>
                <a:lnTo>
                  <a:pt x="0" y="2718655"/>
                </a:lnTo>
                <a:lnTo>
                  <a:pt x="1308477" y="0"/>
                </a:lnTo>
                <a:close/>
              </a:path>
            </a:pathLst>
          </a:custGeom>
          <a:noFill/>
          <a:ln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6155" name="图表 18"/>
          <p:cNvGraphicFramePr/>
          <p:nvPr/>
        </p:nvGraphicFramePr>
        <p:xfrm>
          <a:off x="6223000" y="1960563"/>
          <a:ext cx="5776913" cy="428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Chart" r:id="rId3" imgW="9039225" imgH="6705600" progId="Excel.Chart.8">
                  <p:embed/>
                </p:oleObj>
              </mc:Choice>
              <mc:Fallback>
                <p:oleObj name="Chart" r:id="rId3" imgW="9039225" imgH="6705600" progId="Excel.Chart.8">
                  <p:embed/>
                  <p:pic>
                    <p:nvPicPr>
                      <p:cNvPr id="0" name="图表 1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1960563"/>
                        <a:ext cx="5776913" cy="428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99981" y="693354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/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等腰三角形 1"/>
          <p:cNvSpPr/>
          <p:nvPr/>
        </p:nvSpPr>
        <p:spPr>
          <a:xfrm rot="18565503">
            <a:off x="3121025" y="-2622550"/>
            <a:ext cx="4457700" cy="33972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"/>
          <p:cNvSpPr/>
          <p:nvPr/>
        </p:nvSpPr>
        <p:spPr>
          <a:xfrm rot="19982353">
            <a:off x="-1250950" y="4424363"/>
            <a:ext cx="4457700" cy="3395662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2265171">
            <a:off x="-20638" y="1168400"/>
            <a:ext cx="1333501" cy="979488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103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0"/>
                </a:srgbClr>
              </a:gs>
              <a:gs pos="47000">
                <a:srgbClr val="C7847F">
                  <a:alpha val="82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7608574">
            <a:off x="11065669" y="15081"/>
            <a:ext cx="1239838" cy="762000"/>
          </a:xfrm>
          <a:custGeom>
            <a:avLst/>
            <a:gdLst>
              <a:gd name="connsiteX0" fmla="*/ 410693 w 1240268"/>
              <a:gd name="connsiteY0" fmla="*/ 762043 h 762043"/>
              <a:gd name="connsiteX1" fmla="*/ 0 w 1240268"/>
              <a:gd name="connsiteY1" fmla="*/ 213250 h 762043"/>
              <a:gd name="connsiteX2" fmla="*/ 284958 w 1240268"/>
              <a:gd name="connsiteY2" fmla="*/ 0 h 762043"/>
              <a:gd name="connsiteX3" fmla="*/ 1240268 w 1240268"/>
              <a:gd name="connsiteY3" fmla="*/ 762043 h 76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68" h="762043">
                <a:moveTo>
                  <a:pt x="410693" y="762043"/>
                </a:moveTo>
                <a:lnTo>
                  <a:pt x="0" y="213250"/>
                </a:lnTo>
                <a:lnTo>
                  <a:pt x="284958" y="0"/>
                </a:lnTo>
                <a:lnTo>
                  <a:pt x="1240268" y="762043"/>
                </a:lnTo>
                <a:close/>
              </a:path>
            </a:pathLst>
          </a:custGeom>
          <a:noFill/>
          <a:ln>
            <a:solidFill>
              <a:schemeClr val="bg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88135" y="919788"/>
            <a:ext cx="4274632" cy="505267"/>
          </a:xfrm>
          <a:prstGeom prst="rect">
            <a:avLst/>
          </a:prstGeom>
          <a:gradFill>
            <a:gsLst>
              <a:gs pos="0">
                <a:srgbClr val="CA979D"/>
              </a:gs>
              <a:gs pos="47000">
                <a:srgbClr val="C7847F">
                  <a:alpha val="82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7608574">
            <a:off x="11007725" y="-85725"/>
            <a:ext cx="2019301" cy="1241425"/>
          </a:xfrm>
          <a:custGeom>
            <a:avLst/>
            <a:gdLst>
              <a:gd name="connsiteX0" fmla="*/ 410693 w 1240268"/>
              <a:gd name="connsiteY0" fmla="*/ 762043 h 762043"/>
              <a:gd name="connsiteX1" fmla="*/ 0 w 1240268"/>
              <a:gd name="connsiteY1" fmla="*/ 213250 h 762043"/>
              <a:gd name="connsiteX2" fmla="*/ 284958 w 1240268"/>
              <a:gd name="connsiteY2" fmla="*/ 0 h 762043"/>
              <a:gd name="connsiteX3" fmla="*/ 1240268 w 1240268"/>
              <a:gd name="connsiteY3" fmla="*/ 762043 h 76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268" h="762043">
                <a:moveTo>
                  <a:pt x="410693" y="762043"/>
                </a:moveTo>
                <a:lnTo>
                  <a:pt x="0" y="213250"/>
                </a:lnTo>
                <a:lnTo>
                  <a:pt x="284958" y="0"/>
                </a:lnTo>
                <a:lnTo>
                  <a:pt x="1240268" y="762043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455436" y="893763"/>
            <a:ext cx="2646878" cy="4961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8138" y="1751013"/>
            <a:ext cx="4451350" cy="40941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等腰三角形 18"/>
          <p:cNvSpPr/>
          <p:nvPr/>
        </p:nvSpPr>
        <p:spPr>
          <a:xfrm rot="3005056">
            <a:off x="7315993" y="-916781"/>
            <a:ext cx="1295401" cy="1163638"/>
          </a:xfrm>
          <a:prstGeom prst="triangle">
            <a:avLst>
              <a:gd name="adj" fmla="val 14444"/>
            </a:avLst>
          </a:prstGeom>
          <a:noFill/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096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94000"/>
                </a:srgbClr>
              </a:gs>
              <a:gs pos="100000">
                <a:srgbClr val="DD7161">
                  <a:alpha val="6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A1A3B1">
                  <a:alpha val="55000"/>
                </a:srgbClr>
              </a:gs>
              <a:gs pos="100000">
                <a:srgbClr val="DD7161">
                  <a:alpha val="1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1119981" y="1027907"/>
            <a:ext cx="652463" cy="685800"/>
          </a:xfrm>
          <a:prstGeom prst="triangle">
            <a:avLst>
              <a:gd name="adj" fmla="val 48667"/>
            </a:avLst>
          </a:prstGeom>
          <a:gradFill flip="none" rotWithShape="1">
            <a:gsLst>
              <a:gs pos="0">
                <a:srgbClr val="A1A3B1">
                  <a:alpha val="3000"/>
                </a:srgbClr>
              </a:gs>
              <a:gs pos="100000">
                <a:srgbClr val="DD7161">
                  <a:alpha val="63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17442" y="1090613"/>
            <a:ext cx="2646878" cy="4961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graphicFrame>
        <p:nvGraphicFramePr>
          <p:cNvPr id="9223" name="图表 8"/>
          <p:cNvGraphicFramePr/>
          <p:nvPr/>
        </p:nvGraphicFramePr>
        <p:xfrm>
          <a:off x="688975" y="1765300"/>
          <a:ext cx="8229600" cy="43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Chart" r:id="rId2" imgW="12868275" imgH="6743700" progId="Excel.Chart.8">
                  <p:embed/>
                </p:oleObj>
              </mc:Choice>
              <mc:Fallback>
                <p:oleObj name="Chart" r:id="rId2" imgW="12868275" imgH="6743700" progId="Excel.Chart.8">
                  <p:embed/>
                  <p:pic>
                    <p:nvPicPr>
                      <p:cNvPr id="0" name="图表 8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765300"/>
                        <a:ext cx="8229600" cy="430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9136063" y="4202113"/>
            <a:ext cx="2032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36063" y="2382838"/>
            <a:ext cx="2032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love you more than I've ever loved any woman. 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57388" y="736600"/>
            <a:ext cx="2005012" cy="538480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4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6239" y="677899"/>
            <a:ext cx="2005241" cy="53860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44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44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等腰三角形 1"/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6108700" y="1054100"/>
            <a:ext cx="1163638" cy="647700"/>
          </a:xfrm>
          <a:prstGeom prst="triangle">
            <a:avLst>
              <a:gd name="adj" fmla="val 10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16650" y="1123950"/>
            <a:ext cx="4699000" cy="49616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点击添加标题文字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16650" y="2051050"/>
            <a:ext cx="4375150" cy="36941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I love you more than I've ever loved any woman. And I've waited longer for you than I've waited for any woman.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等腰三角形 1"/>
          <p:cNvSpPr/>
          <p:nvPr/>
        </p:nvSpPr>
        <p:spPr>
          <a:xfrm rot="20950458">
            <a:off x="-328613" y="5738813"/>
            <a:ext cx="3325813" cy="200660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"/>
          <p:cNvSpPr/>
          <p:nvPr/>
        </p:nvSpPr>
        <p:spPr>
          <a:xfrm rot="3152581">
            <a:off x="-627856" y="-904082"/>
            <a:ext cx="4457700" cy="33956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2265171">
            <a:off x="2684463" y="719138"/>
            <a:ext cx="3006725" cy="1871662"/>
          </a:xfrm>
          <a:prstGeom prst="triangle">
            <a:avLst>
              <a:gd name="adj" fmla="val 25657"/>
            </a:avLst>
          </a:prstGeom>
          <a:noFill/>
          <a:ln>
            <a:solidFill>
              <a:schemeClr val="bg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创意油画背景通用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3385</Words>
  <Application>WPS 演示</Application>
  <PresentationFormat>宽屏</PresentationFormat>
  <Paragraphs>130</Paragraphs>
  <Slides>14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等线</vt:lpstr>
      <vt:lpstr>等线 Light</vt:lpstr>
      <vt:lpstr>思源黑体 CN Bold</vt:lpstr>
      <vt:lpstr>黑体</vt:lpstr>
      <vt:lpstr>思源黑体 CN Medium</vt:lpstr>
      <vt:lpstr>思源黑体 CN ExtraLight</vt:lpstr>
      <vt:lpstr>Calibri</vt:lpstr>
      <vt:lpstr>微软雅黑</vt:lpstr>
      <vt:lpstr>Arial Unicode MS</vt:lpstr>
      <vt:lpstr>Office 主题​​</vt:lpstr>
      <vt:lpstr>Excel.Chart.8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沙皮</cp:lastModifiedBy>
  <cp:revision>53</cp:revision>
  <dcterms:created xsi:type="dcterms:W3CDTF">2018-02-08T00:28:00Z</dcterms:created>
  <dcterms:modified xsi:type="dcterms:W3CDTF">2019-11-22T07:53:46Z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